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303" r:id="rId3"/>
    <p:sldId id="312" r:id="rId4"/>
    <p:sldId id="265" r:id="rId5"/>
    <p:sldId id="274" r:id="rId6"/>
    <p:sldId id="280" r:id="rId7"/>
    <p:sldId id="281" r:id="rId8"/>
    <p:sldId id="282" r:id="rId9"/>
    <p:sldId id="279" r:id="rId10"/>
    <p:sldId id="278" r:id="rId11"/>
    <p:sldId id="277" r:id="rId12"/>
    <p:sldId id="283" r:id="rId13"/>
    <p:sldId id="276" r:id="rId14"/>
    <p:sldId id="284" r:id="rId15"/>
    <p:sldId id="260" r:id="rId16"/>
    <p:sldId id="272" r:id="rId17"/>
    <p:sldId id="285" r:id="rId18"/>
    <p:sldId id="286" r:id="rId19"/>
    <p:sldId id="287" r:id="rId20"/>
    <p:sldId id="313" r:id="rId21"/>
    <p:sldId id="300" r:id="rId22"/>
    <p:sldId id="290" r:id="rId23"/>
    <p:sldId id="298" r:id="rId24"/>
    <p:sldId id="302" r:id="rId25"/>
    <p:sldId id="293" r:id="rId26"/>
    <p:sldId id="294" r:id="rId27"/>
    <p:sldId id="295" r:id="rId28"/>
    <p:sldId id="288" r:id="rId29"/>
    <p:sldId id="305" r:id="rId30"/>
    <p:sldId id="306" r:id="rId31"/>
    <p:sldId id="307" r:id="rId32"/>
    <p:sldId id="308" r:id="rId33"/>
    <p:sldId id="309" r:id="rId34"/>
    <p:sldId id="311" r:id="rId35"/>
    <p:sldId id="310" r:id="rId3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2A4A1D-36CB-4825-AD47-C338008A7563}" type="datetimeFigureOut">
              <a:rPr lang="et-EE" smtClean="0"/>
              <a:pPr/>
              <a:t>17.06.2008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61F764-A1D8-4F0A-A78F-8E3DF3C3A50A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1988840"/>
            <a:ext cx="3312368" cy="3096344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t-EE" sz="4000" b="1" dirty="0" smtClean="0">
                <a:solidFill>
                  <a:srgbClr val="FFC000"/>
                </a:solidFill>
                <a:latin typeface="+mn-lt"/>
              </a:rPr>
              <a:t>ESRA – mees,  </a:t>
            </a:r>
            <a:br>
              <a:rPr lang="et-EE" sz="4000" b="1" dirty="0" smtClean="0">
                <a:solidFill>
                  <a:srgbClr val="FFC000"/>
                </a:solidFill>
                <a:latin typeface="+mn-lt"/>
              </a:rPr>
            </a:br>
            <a:r>
              <a:rPr lang="et-EE" sz="4000" b="1" dirty="0" smtClean="0">
                <a:solidFill>
                  <a:srgbClr val="FFC000"/>
                </a:solidFill>
                <a:latin typeface="+mn-lt"/>
              </a:rPr>
              <a:t>kes armastab </a:t>
            </a:r>
            <a:r>
              <a:rPr lang="et-EE" sz="4000" b="1" dirty="0" smtClean="0">
                <a:solidFill>
                  <a:srgbClr val="FFC000"/>
                </a:solidFill>
                <a:latin typeface="+mn-lt"/>
              </a:rPr>
              <a:t>Jumala </a:t>
            </a:r>
            <a:r>
              <a:rPr lang="et-EE" sz="4000" b="1" dirty="0" smtClean="0">
                <a:solidFill>
                  <a:srgbClr val="FFC000"/>
                </a:solidFill>
                <a:latin typeface="+mn-lt"/>
              </a:rPr>
              <a:t>Sõna</a:t>
            </a:r>
            <a:endParaRPr lang="et-EE" sz="4000" b="1" cap="none" dirty="0" smtClean="0"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64" name="Picture 4" descr="http://1.bp.blogspot.com/_Qo2vQdCPCD8/TT4wBgldfXI/AAAAAAAAA9s/OgDh0XRpr48/s1600/Gottlieb-Torah_Scroll_1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484784"/>
            <a:ext cx="3921280" cy="537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1" descr="17_Ezra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Piibel</a:t>
            </a:r>
            <a:endParaRPr lang="et-EE" sz="4000" dirty="0"/>
          </a:p>
        </p:txBody>
      </p:sp>
      <p:sp>
        <p:nvSpPr>
          <p:cNvPr id="31750" name="AutoShape 6" descr="data:image/jpeg;base64,/9j/4AAQSkZJRgABAQAAAQABAAD/2wCEAAkGBxQSEhUUEhQWFhQXFBUXFBQXFRQUFRQVFBQXFxcUFBQYHCggGBolHBQVITEhJSkrLi4uFx8zODMsNygtLisBCgoKDg0OGxAQGywmHyQsLCwsLCwsLCwsLCwsLCwsLCwsLCwsLCwsLCwsLCwsLCwsNSwsLCwsLCwsLCwsLSwsLP/AABEIAOEA4QMBEQACEQEDEQH/xAAbAAABBQEBAAAAAAAAAAAAAAAAAQIDBAUGB//EAEEQAAICAQIDBAYIBAQFBQAAAAECAAMRBCEFEjEGQVFhEyIycYGRQmKSobHB0fAHFCNSM3KCohVTk+HxFzRUY4P/xAAaAQACAwEBAAAAAAAAAAAAAAAAAwECBAUG/8QAPREAAgIBAwICCAYBAQYHAQAAAAECEQMSITEEQRNRBTJhcYGRobEiQsHR4fAUIxUzUrLi8UNTYnKCosIk/9oADAMBAAIRAxEAPwD3GABAAgAQAIAEACABAAgAQAIAEACABAAgAQAIAEACABAAgAQAIAEACABAAgAQAIAEACABAAgAQAIAITIboBhsinlomhQ+RkSyyKUdSCgVoQnYNCM/hKyn5EpDfSxaz9goerx0cke7IofGEBAAgAQATMi0AuYWASQCABAAhYBCwCABAAgAQAIAEACABAAgAQAIAMNginlgTTEyJFwYbkfpMHGInxlF6a2LVZKSAJocoxVleSLmEy643aLUNfylJ0m9JKG88o8ivclIcL5f/KaexGglNse+oSjZXSRjURK6zcnQSekjHnTI0ic0p4tk0HNDxAEDwWYKHB5dZ2iKHh46OVMihcy7ZA3MW5USAaSsgUOBjU7IFkgEACABAAgAQAIAEAGvKTbJK5A6mY2o8svuIrZz5SsJqSfmgaoaH8pRTT5RNUP5geu0ZqhN1LYimhl58DF9RJflZMCIWGZ1laRdoQ2xfjOydJGzzNkyU7RZKx3pMy/i6tmRpDMq3TCiTOBtHtuMbRUBZBZa2Cg55Hi90FDleMhktkNDy4jXNFaY4PLqYUPR46GUq0OJjXJMhCRdkiqYyE6ZDRIDNdlRYAEACABAAgAQAitJERllKNtFkrITZMryui1DLQYrKpVZaLIUbBmWM3B2XatD7Okdkpx2IVkXNERmWoaXkTyEpDC0yymy9Cc8W5yJ0iF5GtvkNIoeXUorewcReaVeWPcigFmJRdVpewaR3pJbx23uRoJOaarVUVodWstixq+SJMXvlmqluVHoRGwlGqTIaDmxDxNLoKsmR5phkTKNDsxjZAsEwHoZrxS7FWPjiAgAQAIAEAGvKT4JRWc5MwzblPkYtkNwe+UalxImwuB7ukjMpNWuCIkdb46xGOajyXaIbXmXNkptIvGJXeyc+eVoco2MNkzy6iRfQNFh8Yr/ACZ+ZLihpui5dU/MssYw2RT6hvctpFFvzkeNYaCVTGqTFtDuv6/nGwvkoxumt5h5gkMPBh1H4EeRBmvTTK3aJ1OI/HaIaHhoxzK6Q5pGthpAmVls7QUKHkeLLuDiiRLd4/H1FuijiWQ+06SyWhVAGkqYNEyzXie5Rks2FQgAQAIAEAIHUzLOMnwWTHV1Y375fHhUXb5IbsQv4iVlkXDRNGdxLiSUjLnfwmWc1DeRow4J5XUUcg/8SNGLOR3x3cwV2Ub43YAj990S8GTItSiMnHHjenVbOgPEqyAQwIIBBG4IPQiYMtJUNhgm96GHVofpCczJGxyxTXYY+qQfSEyTiyyxz8iL+dX+4RDhPyL+DLyG261BuWX5gRfh5JcRfyBY5d0ZOt7R0L1urGPrr+s04/RvU5PyP5F14cfWkl8UZNvbvTr1sB9wZvwE3L0D1D7P4lZZumX518N/tYv/AKkU/QSxvcjficTTD0Hmj6zS+Iq8Un+HU/dFkL/xFsPsac/63VPwyZqXouKX4pr4JsbHpckvVxP4tL92U27XakOH5qqw5VXCq1hGM4b1iozuBnHh4R8emxqNJNtbrt8O5aXo/It5Uuzq3Xtvb3fG+DuuCHI5zfZaWH0ygUZ39VEVR8Tk+cx5MqqlFL++Zjn08scqZqraOkzLKnsVcGSZlnIpQoMtF9mQwiZPegHASUtiGyWpprwTkuRciUNNEZ2yrRYrM6WFi2icToIWLJAIAEAEYyJOlsBGpiott7ksY1uIiedp0WUbG6m0IjOe4Exq0ta2TCLlJRR4D2y4/ZqLmRWIH0sHoPCZ8UU28kvgehnie3SYdnVyfkv5MB6VC8uNuue/PmY1Sk5arHZ+gwY8ax1s+/e/b7yXQ6ZWXZ3Vh1AbAlcuSUXuk17jL0/o7DlhalJNbOmP9C46XW/bb9ZXXF/lj8jR/sZf+bL5iclnfdd/1G/WTcf+GPyLL0Ou+WfzFFOer2n/APRpVyXZL5DP9k4u8pv/AOQ7+SrPVSfeWP5yPFyLj9Cf9ldL3jfxf7iNpqx0Rfln8ZKnN9xkfR/TLjGhBgdFA9wAhv3Zojhxx9WK+SF5jCkPhfcesqxg+wbYPQyE1YqcVJNPhnV9hONEH0TncdCe8fv8Jz+u6ZL8S4Zyc+K04vlfVdn+j9vvO/Ges4M4uMjn+ws1vHwkJcdyVXltQtxJAcyWr3KtEq+UfFJqkKdkndH1UbI7ghk45K6IZbqE6+FbimywJ0RYQAIAEAGPYB1IGemSBmADsQoBhUCIlCMdybZzfbPiYr01gJwSpx7pjz5W015nQ6DHeVSfC3Z4BQc5Y9WOT+QmiSS2XY7XQ27yvmbv9l8iw6ZEUnTOxlxLJHSyqLSjZ+fu8f35x7ipxo4HiPps1vjiXu7P++1Fw2ZmfTWx3YSUlaDmk0MSFBMghiEGFonSxOUybDSHL0HUnoPE+ULIlpjyKogy9UWK0J6RUmkQ3Q4ptiQmUe5WW1q2DL7Snbz8R8Y3Spxp8My9RBtKUeV9fNfH70etdnOKrfUpBycDM891OFxbT5ORmhT1LhmvVZviYoT/ABUZ5R2ssIsdVCmyUQFskrMdi/C7KSJc5j5NsXVEiLNOGBVlytZ2MEBLZLNZUIAEAOf47r7XuXR6VglrJ6S67Ab+XpJ5QVU7G1yGCg7DlYnOMEANL2M0S7vQl1hHrXagDUWv45ezPyGAO4CADX7MrVvorG0pHRE9fTnGdm07HlA36pyN03i5OVkor/8AH76Dy6vSuR/ztNm6o79TX/iocb45WG/tGZ3OK2bX2L6Wzmf4i62rV6MtSL+ZSMc2l1VftEKQWsrAHXvPhB40mpqqH9PkauG9tUvj2+J5RW+ZLVHoMOdSd1RZrMXJHYxT1Ig1Nf78RLwl5nP9I9PqWtcr7f39u5HpLfo/L3S049zL6M6lL/Sb44938FvMSd4eGlKAXmk0ShpMkBG3/IyVsLyRU40al1fpq/TrswPLevg/dZjwb8czMn4cvDfHMfd5fD7UZunzNN45crgrU28stKNmh7hd4yYkIrXDvjIhJWjS7LcXOnt64RtjnuJ/X8ffE9Zh8SFrlfY5mXGrp8N/KX7Pv7a89vVdBqBYAw8N55vJjqWo5+WDh+FmjU4O2cxsJKWxknFrclEnTRQcsbBblWSoY9LsLLNa9JvxRaoW2W6zOthacRLHxpAQAIAcxwFeXiXEQ/tN/KOh8afRFAAe8CxLvdzecAOmIkNWgK9lmBiZJZdKouo2zJ1NuZzeokpxbNeKNGbxLUf0iDuvPUWH1VuRm+4GL6PqGpaHwxmXHX4lyjyHtxwj+W1LFRhHOV8J0umyKUdPl9jXktJZl32fsf8AP395kU2RsonR6TqadMnJizrSqcShevKcj4fpNEXqW55fq8csGXVHztfqviW6rMiJlGmd7pOpWWCZIplGbExTAkCYFZW1saml0+k5FNltwfHrKqrgHwBIOZnnLPqajFV8f3Mb/wAnjYuaPX6SljyreyuvJYWNfLyE+0VG5I6/OKnhz5Uk9Nrdc3f8mfNjyr/VdbeQ7iqVUuUGmQ96u1ljh1PRhuJXC8mRW5texJIfig8q1ObMa7Ucx9lV8lBC/IkzWoUub95rjClX3IS0vRaiJ1+UumZc2Nd+HszruxXHyp9E537ie8eM5XXdNX44rYw5Meq4y5XfzXn7+z/k9H0xBAI+U5EY6Wcyd3TLtW4myFSRllaY7EEqZA9TGpdyjLNJmzC6FSLSGdHFKnQtk02FAgAQApa/Q8zLYmFuQEKx6MrY5q37+U8qnyIB7sEATScSVyUIKWqMtW3tAdOYdzJ9Ybd2xyIt5FF0yaFd8Gc/JOpUMS2MziNeDkdDMfUxUd4vZmvBK9mY+qUMrKejAqfcRjac9S0vVHsbtKkqZxfa7jGnsqajUkpqF6LyOeYno9ZAwVONt/I4InS6bDlUlPFvHzv6MXHqMcLhl77P+DzpQVYhgQfA7Ee+djaStCcOvHP8V37ea7P4l2tsxElR6Lpc9qmFyZEIOmHW9OsuP2lXTPg4P7MdONqzi9DmeLLpff7l4TOepi01Y8SpYaRLALmQVaFVoUUa7M2uHv6eg09baQWp8Xq+lV5kd3w85jyrw8nidpc+x9n8TBD/APny6fysyLB3iakdNDAZJIESSHFNUxgJBBU4ZTkHz8/KS6ap8Mw5cMmqWzW6f7+x9z0rsZx8WrhtmGxHeCJweq6d4pezsc3NFZI6orjZryfl/e252dLxGOVHNmuxMWjnkQtRHI0tHJaorJFio7zTibtCpItVjvM6WKP5mKZYE6CdoWLJAIAEAM7iukSzHMDzKco6nldD/cjDcH7iNjkbTF1GTRLYvFFNLWUhbTk5wtgGA/gGHRX8uh7seyMWRat/oNWw+5MjEyTX4RsXTsw9UpBM58m0dTG1JWU8jIyNx026fGUjOhzgmee9veEcj+lQbHOfzE73o3qL/wBNsp1WN5MWtetH6o5Wi2dOUTP02emi4DEs7+KepUVNXXg5jYO9jiekOn0S1r++0taR+YecVkjTOr6P6jxMe/KLIWKs6FjWEksNkgJJKyRJp7mRlZThlIKnwI/LulZRUk0+HyIy41OLiy9xB63IsTA9JkvXneuwe0Mf2nOQfPyicalH8Mu3D812+PmL6XM2tEuUUDHG0IAI6yUyk42vaO0eralxYnUe0P7h+olcmOOWGmXwOdnxuMvEgt+681+67fI9a7NcaW+sEHuE89nwyxycWczNjW047pmylhmNTdmdxRYRo+M9xTRbradPFK4pmaSLenfM6fTScnTEzRaE6QsIAEAEMhgV7Osw5abWwxbFXUadWBB3BGCPETLPFTuLLp3yZuj1BDtS5yygMjHq9bEgHzZSOVv9J25sRE703/bLp9hOIUcwz3znZo7Gvp506OftGDMSZ1o7oqcQ04uqZD3jY+c0YcrxyUkXj+GVnknENKabCp8Z67DkWSCkjj9Th8DLtw+B+ns2lZROj0me1TJnXIlE6Z0s2JZcVFTTvyN936GNmtUTg9LleDNT9z/Rmqx2mRcnqIuxuZIwYRLAJAAxJKtD0A3P0pVt8dhaxRU9dbgRAaAMCRYE0NZZNi8kbRa4NxRtNZzD2CfXHh9YfnFZ8CzRrv2/Y5ObH4bc0vwv1l5f+pfr813PXODcSW9AykHaeeyYXCRz82LR7uxqViUhEyyLNB3nR6erpiJl+sYnWgpY+DO9y2J0hQQAaRvKNOwGZ3i1K5MtWxA2Qd5ilrjJpl0kyFziIntuXRy/ajU+iu0Vw/8Akihz/wDXql5SP+olJ/0yuKWuM4+y/kWkqpm7a05+WSasbCLMDilHeOhnObSkdXp8m1MylOD+9ozk2co5Ptvw3m/qAe+dj0Z1Gl6GUzYFnwuPdcHFUNjr1E7sl5HH6bI06fK5L6NM8keh6fLwV9XV3xkJdjnekun0y1pFrR2ZXHeIrLGnZu9HZ9cKb3X9RLKHUAiADRJASSA4CQA4yAG4gA4SAHhZFkkbrLRYmcL3Rf7P8cbSPnP9Incf2ZPX/L+EXnwLKrXrff8Ak5GfEsKd+o//AKvz/wDb5+XuPYOEcTrvUFDOU8Jy8+GWN78Gkol4Ra4MzL+m3HunW6ZKa35M01TLazoR4FCyQCAETruJnnD8SZZPYjuic2zLRKVgM5mXU+UOizh/4lajC6Ov6T66jA78I+SR8Sg+MnoY/inLyi/qTkeyXtOtczlN7GlLco6uvI/KYsq7mnFKmc/qlwfjHY3aOljexS1dQdCp74/HJxlaHRdM8z4vpTVZPVdPlWSByPSODwsiyx4YlLSZo0dNk7fIsEZEXdM7EorNjoqUtyP++kdJaonnsEn02eu36fwaDePcZmR6eErVgIFwIgA0iACrAkfiQSGIAHLAihRIAaZKIImEumJyR7l7gfGG0rDBPo8/Y9/1fwi8+FZd1633/k5OSEcCqX+7/wCT/p+x69wDjy3qM9ZzounT5Ob1XRvHuuDo6NpuwvSzmzLtbZnQxT1dhLRJHEBABjxc67koYCD7opOLW/BIzUOoBJwABkk7AAdSfKLy6JKkiVZ5Rwmz/i3FTqB/7XR7U56O5J5WHvI5/IKnjEZYLDgcFzIZF6pJvsehOvlOHODRpiytcD4THlTHwox+JUZBMRjlpZvwTrYwXBBm9UzoXZzvajQcw5gPfOn0ObS6ZGTEs2NwkcdUcZHeJ25JPc4WCUoNwfKL1bREkeh6XJaItVX3iWhLszL6T6a14keUS6V8rj5fv7vhK5Y07GdDmUo1/f7yiRTiUaOjGV7D8SowTEmwoWFgEgkdIAaTJIG80miLFLwpg2u40vLJMVLLBcsbzCTuZpTg9jT4Bxg6VxnPosjxJq/VPwmfPh8Tdet9/wCTnZcf+OvPF/yf9P29x7j2f1YtrBG+wIPiD3y3TfiW/Jw+qhontwbaidNKjGLJAQyGBFYmYjLjbVlosjO2Jml+FKixyfb/AIFq9ZSKtNctas2LlbmAdDjbmUE7YPq7Bs4JkYnom5S+HsJfGxb7OcCr0WnWmvfG7uetjn2mPh5DuAAmTqMmtuTGRVIvWNOfPLQ+MbIG3zMsmpbMYtirdWCpBmVxVGiMmnaOd1tBUnMdjkdPHNSWxkX+sCPxmyOz2NSVHAcY05SzI6Zno+nnrhRyPSWJ48scseHyJS0tJGjpMlOvMn6jEVwdilkg0ysPVPx/8/r8DGv8SODG+nyb8X/3/R/B+ZaaKWx193ugVsSKNUXtuP8ASSNJOtDTZJUCks0F3GG6WUBEuuxr2jfSnwk6EJl10vyxI2v8SB8ZZQ9hmn18lzOK+Iw6gf3Z9wMt4b8jNLr4PbW37kxUZm9lGPwkPTHloiOXJL1YSf0LVWgubpUficRTzYl+YdGOZ8wXxl+xcp4BqD9AD5mLl1ONcWNjGa50r4t/saXB+zVrnLMoUMRkrscbE7nuOR84nL1Cf4UnYueZtXKSpcbc+fL+R6H2N4A+nJFerY6fYitRSeWzmyycxRvUII9UEEb+O2rFkveS3PPZauo8HerNy4MwskAgAQAhsxMuXSnZaJWvszMefJqV8DIKio7TmTn5j0ivbMWQdEjEUhjIbx3YzmKmndUXhRn8Wq5gCPjJU6aNXTS07HOamrBmyErOlCVo5/j+gDoSOuJ0ejzuM6Jy41mxvG+/9RyNB7j1Bx8p25I4nTSdU+Uy4jRDR3+nyqiLUXL07/Ab/OXhF8mPruqwL8K3l7N/n2+D7DatXtjB+4+6EsW92I6f0lpjpcHt7uO37fAa+px4fjLLGVzek67pEZ1XkfwlvDMr9ISfCb+giF3OFUk+ABaS9MeWJ8TqMnqr7v8Ag19F2V1tvs1sB4n1Yp58S43LeHn/AD5FH4/t+5u6T+GNzb2OB9/4xb6if5Y0V8LpuZzcmaI7BaSnHp71HkWUE/CU155d/ki6ydND1cfzNDScM4fX/h1WWkeFZUH3PZyqfgZRq/Xl9S3+Xk/8OKXuX6mktYP+HpkQeLNk/ZRcf7opxxdiFm6j8zK7ahVOLL60b+2pE5/ssbCfgJaONf8AD8yssknzP5CanU1eiYpXq7XICozM2nrD2EIhZWavI5mXopmmKglvX3/cxzeTs3/fka3DeBaflUvpalYDGGCWsANh65G5xg/GYp5patpOi2jbg6bh9IGAoCr4AAD5CP6dOUtxE9jVnVEBAAgAjHErKVKwKvtTnq8rob6oy9dtu6VzQpUuxMGZz575xct3ua40JFVZJCa94iWN2M1bEFrkZB+cTJtcjoxTVorPUTvmKcXyNUkuxgcT05WbcM7OhhmmjLtryMTVF0zSnucLxig13HbAb8Z6HppqeP3HG66HhdQpriX3RTstPQH3n9I6MVyzPlzyUvDi682QO22AOkYl5mGeRNaca2Rf4LwS/VPyVLkjrk4Azv8AnKyyKJGKDm/xSpe3+DsdN/DC0YNtir4hAWPzipZJGzHHp1xb9yS+u5p6XsvoKTixvSON+Unmb4Vrk/dFNyfL/Qa8sY+pFfdm7p9fTWMafSHyJValPvz6/wDti28ae/7iZPPk5b+yJDq9ZZ0FdQ7+VTYR7nfA/wBkh5fJFPAX5n+v9+RSt0wY/wBbU22EdVR3IHkyUYX7Qka5+xF1DH2tjKxTV/hULn6xVM/YDH5iKlJPmVjIxl+WNf35k4tuf2MKPq1gH4s/Nn5CQpJcR+ZbQ/zS+Q1uF829zlh3h3Z1+wTyD4CGuXb6ErHDy+Y1ddpafVDJn+0Fc/YXf7oaJPd38f5DVFbJr4fwQ8R7RV4qwG5RfUWHIy7Akj2+Ue1yRkGqatcPvf2FZcUnTUXyu1fc6XhevF26I2O8lq9vgrEzInB8MXmhPHtKNHQaFhzYyM46Z3+U6PR8mLIaE6IkIAEAImG8RJOyUQvsZkyVGWwxbkVtmc7ROXJrTbLRjTKrznZFfA6JEwmWSGojYyvvJRG48d4uQxFW1dz4TNLkfF8GVxComRhlplTNmGSMO8YM6UXaN0TnO1VQaonoVOQZ0vR82sleZl6/Ep9PK+2696OMXJ95M7r2PMK5bLlnRaPRiuhiQMnvPUfDExZMmqaN2LFpjsb/AGHWznt9GSCPQ7qF6hDkesD3P98Jz0pfEUoXJ2/I7e3hhbe1tu8O7OPsE8o+Ai25+4uvDWyViJVRXsMt5KMD5CLenu7G3PsqJha5GKquX622ffvtBX2RDS/NIrWaBm3scfEl8fazj4Qep8slKPaJmavi+iq2a70jD6CZsPu5UziCwN718yfG30x58lu/oZ93bBB/g0AfWtYD4hU5j88S2iK5+n9Roh0vUZOIP4uv3MrWdsLD7VxUeFaJWPcS/MfliWjjb4j8/wBlQyXRrGv9bKo/L9TLPEXuPqVvYT/dz3fL0hKj4YhKOn15JfT7bjI4ukW6jKfzr60ja0HZTiF4HqitT3M3Lgf5FEVqxdk3/faEvSGPFtGCX3+n7o3a/wCGJKkW6k8xG3IuwI3BPNnO+JPiuLWy+/7GHP6Snli4Lj3V7Vzfc3+zvZhaa1NgbnKjnQ2u6Bu/AyFIz02md2ptp/RL+TNm6iWbefJ0nD9OlZ9RFX/KoH4TV0+R6tzJNGtOqICABAAgBV1DgTB1ORJjIJlO0mcvNKaHxSIsRHJYawipLcuiMiJLoibaUk6LrcrMc7EYMyzdqhyVbor36bmHuEXpfI6GTSzntZp9vOb8WS9zo452c12nrJ07e6dToZJZkR1i1dPkS8n+5yXBKOezl78HE7md/hXvPN9MknLzrb57nQawYwmdgOZz3AAZP3CY4RtmyU0o7nadguDXGj0m1YtY2nOxCsAEH2QsbLHJvbhGNZIpW+Xub+uq09A5r7hjxZgo++LeNccl1klV1Rzms7f6Sv1dOjXHp6iEL8XbHzGZfwmvJe8IN5HUbk/Yv1Of4j241Vmd6tOvn/Us+/1fuhpi/OX0Rp/x5wV5JRxr2u38jn79U+o9o3ag/WzyZ8l2X7pLlo5aj9xuPHglxGeR+3aP1pGjoOy+su2Wta189/0EzT6zBHu5M1eNlxqlogvL1n9KX3NrSfw3sJ/rXbeA/wC0zy9JperFITPPGXrznL2eqvpR0HD+wekr6qXPiZln1+WXcUs6h/u4KPw3+Z0uh0NdQxWir7hEPK2xGXLOfrOy+hjozZmaJ16TVC9Ap8jsRkaIJKkmnFApJl1ek6UeBQskAgAQAp3DfcTm5ktVSQ2PBGyZO5maUFKW7LaqIbFwdojLGn+EZF3yRxGksyOxImeMvGRA6mZpRY5NAKs++Hg6kRrpjmpzB4WwWSjL4tw/6QkeE4bmzpuo7M5njHCS9TKBvjImnp82iabOjHKm6Z5jWxouUnIKtuO/HQ/dPUWsuN13PP58b6bMr7fVG7rdUjsq1VvdXkNcQOVWxuKi5GFXIGTFQSgrk6ZXJeSWiCcvd/aLXFO3Gqf1RalK9OWkekf3F+nyl4q1sm/fsg8NL15peyP4n9NvqYlHD79Q3MtT2N/zLmZz98Xk6jHj9aaXsRqx9M6uOL45H/8AlHR8P7B6izHpX5F8F9Uf95z8npPHH1I/FmiS2rJlb9kFpX0Ok4b2D01W7eufMZ+8zn5vSmWWzdL2FIvFD/d40n5vd/NnQafT1VjCIox5DM58+qvfuWlLJN7sstqNtot521yLWJWPRsy0Z2irVMsBJpSfYTqJVEdFC2yVFj4wYuTRYTum2DtpCmWlrA6zoQxKG8hTlZKqCaY44rgrbHxhAQAIAEAGtKTqrZKKp6znurGDbq9tpTNiaiqJjLchCHG8zxg1Hcu2rEIi2qRNkbIIicItWyykxgWUiqLt2OEvXdlRXryMS0sacQjLS7M6zR4PSZ/C0vdGuOezzn+IXBwbFWnTXPawyWSsmn42dzeU6nQycY3KaUfqGXqtcfDlHV5f9zJ4b2A1bAG1CK8+tWrqHOwIIBIQ9T9KacnW43/u+fNrb9zLjgor/Ubr/hTr5+Z3PAOxlFahzUynpy2cpbbv9VmH3zmdRkzS9eV+7j9DbDqYQVYoqP3+fJ0NOlRBhFA9wnNkyJZJTdyYtgmeZMSLUEYiM0lVItC7KnoiRmZlBtWP1K6HJV4S8cbZDkXKjjaa8dLYzyV7l+vpOjDgyS5JVmmEU1RRj1MbF70UaJahvHYlbKS4L6jadmKuKTEjpcgIAEACABABCJDVgRuoAiMkFGNlk7Er36yMX41TXAPYR65GTE29gTKrJObPG1yOUiN6zETxSdllJEXLM6i9y9gJfsDHSVtyQDby7YDqlHeI7Eo9ysm+wMN5Wcfx0gXG4x1iMkXwy0WRtTmIeFMvraGmoRbxLsWUmQtQJneBPsMWRoibS9cRf+N5DFl8xBp8SywUT4lk1dflHQghcpFhFmjGhMiesTZijuJky0lIIzOhHBBrUxTk7Jaq8HpNGHEot7FJOyeaioQAIAEACABAAgAYkNWAgEEkuAG2GUyPYlEFlW8x5MVy5LqQ0nGwi3JrZE1e4x6x3iUnjjHlckqTIWXEyzTWwyxpEq0TYAQjG1YWOAl6ognSqaYYZcC3Ic1WQcy7w3B2Rq3K4qmPwXwhuoaqd0pHG29NBq2GMsVKNbUWTG8sqo70TY8ac+E0Lp23bRHiUPXSnrLLo3p1FXk7Cmnwg+naVxIUydFAHn++6bYJRh7RTe5OMgTSnKMFRXuSrNEeCossAQAIAEACABAAgAQAIAIRIpMAxClyBGU74iWK3aLaiMjMTJOSV9iVsHocw/x9T3DUxDTKy6dXsSpCNXtiRPEqqgUtwRO6RjxqtIN9yUViaViitvMrYejxI8JRe4XY41CMlggw1MDSJH+PCmiNTIv5YRH+JFMtrYqabBhDpEnbBzD0fWW8JpOwsfUm28ZihcaZDGiqUWDYHIeKhGeArDUOVcRsY6VRVjpYAgAQAIAEACABAAgAQAIAEAEIkPdAIq4kRjQCgS1ABEhoAKyHFPkLEKQcEybEKSrxhYoWWUUgsUiS1ZAskAgAQAIAEACABAAgAQAIAEACABAAgAQAIAEACABAAgAQAIAEACABAAgAQAIAEACABAAgAQAIAEACABAAgAQAIAEACAB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31752" name="AutoShape 8" descr="data:image/jpeg;base64,/9j/4AAQSkZJRgABAQAAAQABAAD/2wCEAAkGBxQSEhUUEhQWFhQXFBUXFBQXFRQUFRQVFBQXFxcUFBQYHCggGBolHBQVITEhJSkrLi4uFx8zODMsNygtLisBCgoKDg0OGxAQGywmHyQsLCwsLCwsLCwsLCwsLCwsLCwsLCwsLCwsLCwsLCwsLCwsNSwsLCwsLCwsLCwsLSwsLP/AABEIAOEA4QMBEQACEQEDEQH/xAAbAAABBQEBAAAAAAAAAAAAAAAAAQIDBAUGB//EAEEQAAICAQIDBAYIBAQFBQAAAAECAAMRBCEFEjEGQVFhEyIycYGRQmKSobHB0fAHFCNSM3KCohVTk+HxFzRUY4P/xAAaAQACAwEBAAAAAAAAAAAAAAAAAwECBAUG/8QAPREAAgIBAwICCAYBAQYHAQAAAAECEQMSITEEQRNRBTJhcYGRobEiQsHR4fAUIxUzUrLi8UNTYnKCosIk/9oADAMBAAIRAxEAPwD3GABAAgAQAIAEACABAAgAQAIAEACABAAgAQAIAEACABAAgAQAIAEACABAAgAQAIAEACABAAgAQAIAITIboBhsinlomhQ+RkSyyKUdSCgVoQnYNCM/hKyn5EpDfSxaz9goerx0cke7IofGEBAAgAQATMi0AuYWASQCABAAhYBCwCABAAgAQAIAEACABAAgAQAIAMNginlgTTEyJFwYbkfpMHGInxlF6a2LVZKSAJocoxVleSLmEy643aLUNfylJ0m9JKG88o8ivclIcL5f/KaexGglNse+oSjZXSRjURK6zcnQSekjHnTI0ic0p4tk0HNDxAEDwWYKHB5dZ2iKHh46OVMihcy7ZA3MW5USAaSsgUOBjU7IFkgEACABAAgAQAIAEAGvKTbJK5A6mY2o8svuIrZz5SsJqSfmgaoaH8pRTT5RNUP5geu0ZqhN1LYimhl58DF9RJflZMCIWGZ1laRdoQ2xfjOydJGzzNkyU7RZKx3pMy/i6tmRpDMq3TCiTOBtHtuMbRUBZBZa2Cg55Hi90FDleMhktkNDy4jXNFaY4PLqYUPR46GUq0OJjXJMhCRdkiqYyE6ZDRIDNdlRYAEACABAAgAQAitJERllKNtFkrITZMryui1DLQYrKpVZaLIUbBmWM3B2XatD7Okdkpx2IVkXNERmWoaXkTyEpDC0yymy9Cc8W5yJ0iF5GtvkNIoeXUorewcReaVeWPcigFmJRdVpewaR3pJbx23uRoJOaarVUVodWstixq+SJMXvlmqluVHoRGwlGqTIaDmxDxNLoKsmR5phkTKNDsxjZAsEwHoZrxS7FWPjiAgAQAIAEAGvKT4JRWc5MwzblPkYtkNwe+UalxImwuB7ukjMpNWuCIkdb46xGOajyXaIbXmXNkptIvGJXeyc+eVoco2MNkzy6iRfQNFh8Yr/ACZ+ZLihpui5dU/MssYw2RT6hvctpFFvzkeNYaCVTGqTFtDuv6/nGwvkoxumt5h5gkMPBh1H4EeRBmvTTK3aJ1OI/HaIaHhoxzK6Q5pGthpAmVls7QUKHkeLLuDiiRLd4/H1FuijiWQ+06SyWhVAGkqYNEyzXie5Rks2FQgAQAIAEAIHUzLOMnwWTHV1Y375fHhUXb5IbsQv4iVlkXDRNGdxLiSUjLnfwmWc1DeRow4J5XUUcg/8SNGLOR3x3cwV2Ub43YAj990S8GTItSiMnHHjenVbOgPEqyAQwIIBBG4IPQiYMtJUNhgm96GHVofpCczJGxyxTXYY+qQfSEyTiyyxz8iL+dX+4RDhPyL+DLyG261BuWX5gRfh5JcRfyBY5d0ZOt7R0L1urGPrr+s04/RvU5PyP5F14cfWkl8UZNvbvTr1sB9wZvwE3L0D1D7P4lZZumX518N/tYv/AKkU/QSxvcjficTTD0Hmj6zS+Iq8Un+HU/dFkL/xFsPsac/63VPwyZqXouKX4pr4JsbHpckvVxP4tL92U27XakOH5qqw5VXCq1hGM4b1iozuBnHh4R8emxqNJNtbrt8O5aXo/It5Uuzq3Xtvb3fG+DuuCHI5zfZaWH0ygUZ39VEVR8Tk+cx5MqqlFL++Zjn08scqZqraOkzLKnsVcGSZlnIpQoMtF9mQwiZPegHASUtiGyWpprwTkuRciUNNEZ2yrRYrM6WFi2icToIWLJAIAEAEYyJOlsBGpiott7ksY1uIiedp0WUbG6m0IjOe4Exq0ta2TCLlJRR4D2y4/ZqLmRWIH0sHoPCZ8UU28kvgehnie3SYdnVyfkv5MB6VC8uNuue/PmY1Sk5arHZ+gwY8ax1s+/e/b7yXQ6ZWXZ3Vh1AbAlcuSUXuk17jL0/o7DlhalJNbOmP9C46XW/bb9ZXXF/lj8jR/sZf+bL5iclnfdd/1G/WTcf+GPyLL0Ou+WfzFFOer2n/APRpVyXZL5DP9k4u8pv/AOQ7+SrPVSfeWP5yPFyLj9Cf9ldL3jfxf7iNpqx0Rfln8ZKnN9xkfR/TLjGhBgdFA9wAhv3Zojhxx9WK+SF5jCkPhfcesqxg+wbYPQyE1YqcVJNPhnV9hONEH0TncdCe8fv8Jz+u6ZL8S4Zyc+K04vlfVdn+j9vvO/Ges4M4uMjn+ws1vHwkJcdyVXltQtxJAcyWr3KtEq+UfFJqkKdkndH1UbI7ghk45K6IZbqE6+FbimywJ0RYQAIAEAGPYB1IGemSBmADsQoBhUCIlCMdybZzfbPiYr01gJwSpx7pjz5W015nQ6DHeVSfC3Z4BQc5Y9WOT+QmiSS2XY7XQ27yvmbv9l8iw6ZEUnTOxlxLJHSyqLSjZ+fu8f35x7ipxo4HiPps1vjiXu7P++1Fw2ZmfTWx3YSUlaDmk0MSFBMghiEGFonSxOUybDSHL0HUnoPE+ULIlpjyKogy9UWK0J6RUmkQ3Q4ptiQmUe5WW1q2DL7Snbz8R8Y3Spxp8My9RBtKUeV9fNfH70etdnOKrfUpBycDM891OFxbT5ORmhT1LhmvVZviYoT/ABUZ5R2ssIsdVCmyUQFskrMdi/C7KSJc5j5NsXVEiLNOGBVlytZ2MEBLZLNZUIAEAOf47r7XuXR6VglrJ6S67Ab+XpJ5QVU7G1yGCg7DlYnOMEANL2M0S7vQl1hHrXagDUWv45ezPyGAO4CADX7MrVvorG0pHRE9fTnGdm07HlA36pyN03i5OVkor/8AH76Dy6vSuR/ztNm6o79TX/iocb45WG/tGZ3OK2bX2L6Wzmf4i62rV6MtSL+ZSMc2l1VftEKQWsrAHXvPhB40mpqqH9PkauG9tUvj2+J5RW+ZLVHoMOdSd1RZrMXJHYxT1Ig1Nf78RLwl5nP9I9PqWtcr7f39u5HpLfo/L3S049zL6M6lL/Sb44938FvMSd4eGlKAXmk0ShpMkBG3/IyVsLyRU40al1fpq/TrswPLevg/dZjwb8czMn4cvDfHMfd5fD7UZunzNN45crgrU28stKNmh7hd4yYkIrXDvjIhJWjS7LcXOnt64RtjnuJ/X8ffE9Zh8SFrlfY5mXGrp8N/KX7Pv7a89vVdBqBYAw8N55vJjqWo5+WDh+FmjU4O2cxsJKWxknFrclEnTRQcsbBblWSoY9LsLLNa9JvxRaoW2W6zOthacRLHxpAQAIAcxwFeXiXEQ/tN/KOh8afRFAAe8CxLvdzecAOmIkNWgK9lmBiZJZdKouo2zJ1NuZzeokpxbNeKNGbxLUf0iDuvPUWH1VuRm+4GL6PqGpaHwxmXHX4lyjyHtxwj+W1LFRhHOV8J0umyKUdPl9jXktJZl32fsf8AP395kU2RsonR6TqadMnJizrSqcShevKcj4fpNEXqW55fq8csGXVHztfqviW6rMiJlGmd7pOpWWCZIplGbExTAkCYFZW1saml0+k5FNltwfHrKqrgHwBIOZnnLPqajFV8f3Mb/wAnjYuaPX6SljyreyuvJYWNfLyE+0VG5I6/OKnhz5Uk9Nrdc3f8mfNjyr/VdbeQ7iqVUuUGmQ96u1ljh1PRhuJXC8mRW5texJIfig8q1ObMa7Ucx9lV8lBC/IkzWoUub95rjClX3IS0vRaiJ1+UumZc2Nd+HszruxXHyp9E537ie8eM5XXdNX44rYw5Meq4y5XfzXn7+z/k9H0xBAI+U5EY6Wcyd3TLtW4myFSRllaY7EEqZA9TGpdyjLNJmzC6FSLSGdHFKnQtk02FAgAQApa/Q8zLYmFuQEKx6MrY5q37+U8qnyIB7sEATScSVyUIKWqMtW3tAdOYdzJ9Ybd2xyIt5FF0yaFd8Gc/JOpUMS2MziNeDkdDMfUxUd4vZmvBK9mY+qUMrKejAqfcRjac9S0vVHsbtKkqZxfa7jGnsqajUkpqF6LyOeYno9ZAwVONt/I4InS6bDlUlPFvHzv6MXHqMcLhl77P+DzpQVYhgQfA7Ee+djaStCcOvHP8V37ea7P4l2tsxElR6Lpc9qmFyZEIOmHW9OsuP2lXTPg4P7MdONqzi9DmeLLpff7l4TOepi01Y8SpYaRLALmQVaFVoUUa7M2uHv6eg09baQWp8Xq+lV5kd3w85jyrw8nidpc+x9n8TBD/APny6fysyLB3iakdNDAZJIESSHFNUxgJBBU4ZTkHz8/KS6ap8Mw5cMmqWzW6f7+x9z0rsZx8WrhtmGxHeCJweq6d4pezsc3NFZI6orjZryfl/e252dLxGOVHNmuxMWjnkQtRHI0tHJaorJFio7zTibtCpItVjvM6WKP5mKZYE6CdoWLJAIAEAM7iukSzHMDzKco6nldD/cjDcH7iNjkbTF1GTRLYvFFNLWUhbTk5wtgGA/gGHRX8uh7seyMWRat/oNWw+5MjEyTX4RsXTsw9UpBM58m0dTG1JWU8jIyNx026fGUjOhzgmee9veEcj+lQbHOfzE73o3qL/wBNsp1WN5MWtetH6o5Wi2dOUTP02emi4DEs7+KepUVNXXg5jYO9jiekOn0S1r++0taR+YecVkjTOr6P6jxMe/KLIWKs6FjWEksNkgJJKyRJp7mRlZThlIKnwI/LulZRUk0+HyIy41OLiy9xB63IsTA9JkvXneuwe0Mf2nOQfPyicalH8Mu3D812+PmL6XM2tEuUUDHG0IAI6yUyk42vaO0eralxYnUe0P7h+olcmOOWGmXwOdnxuMvEgt+681+67fI9a7NcaW+sEHuE89nwyxycWczNjW047pmylhmNTdmdxRYRo+M9xTRbradPFK4pmaSLenfM6fTScnTEzRaE6QsIAEAEMhgV7Osw5abWwxbFXUadWBB3BGCPETLPFTuLLp3yZuj1BDtS5yygMjHq9bEgHzZSOVv9J25sRE703/bLp9hOIUcwz3znZo7Gvp506OftGDMSZ1o7oqcQ04uqZD3jY+c0YcrxyUkXj+GVnknENKabCp8Z67DkWSCkjj9Th8DLtw+B+ns2lZROj0me1TJnXIlE6Z0s2JZcVFTTvyN936GNmtUTg9LleDNT9z/Rmqx2mRcnqIuxuZIwYRLAJAAxJKtD0A3P0pVt8dhaxRU9dbgRAaAMCRYE0NZZNi8kbRa4NxRtNZzD2CfXHh9YfnFZ8CzRrv2/Y5ObH4bc0vwv1l5f+pfr813PXODcSW9AykHaeeyYXCRz82LR7uxqViUhEyyLNB3nR6erpiJl+sYnWgpY+DO9y2J0hQQAaRvKNOwGZ3i1K5MtWxA2Qd5ilrjJpl0kyFziIntuXRy/ajU+iu0Vw/8Akihz/wDXql5SP+olJ/0yuKWuM4+y/kWkqpm7a05+WSasbCLMDilHeOhnObSkdXp8m1MylOD+9ozk2co5Ptvw3m/qAe+dj0Z1Gl6GUzYFnwuPdcHFUNjr1E7sl5HH6bI06fK5L6NM8keh6fLwV9XV3xkJdjnekun0y1pFrR2ZXHeIrLGnZu9HZ9cKb3X9RLKHUAiADRJASSA4CQA4yAG4gA4SAHhZFkkbrLRYmcL3Rf7P8cbSPnP9Incf2ZPX/L+EXnwLKrXrff8Ak5GfEsKd+o//AKvz/wDb5+XuPYOEcTrvUFDOU8Jy8+GWN78Gkol4Ra4MzL+m3HunW6ZKa35M01TLazoR4FCyQCAETruJnnD8SZZPYjuic2zLRKVgM5mXU+UOizh/4lajC6Ov6T66jA78I+SR8Sg+MnoY/inLyi/qTkeyXtOtczlN7GlLco6uvI/KYsq7mnFKmc/qlwfjHY3aOljexS1dQdCp74/HJxlaHRdM8z4vpTVZPVdPlWSByPSODwsiyx4YlLSZo0dNk7fIsEZEXdM7EorNjoqUtyP++kdJaonnsEn02eu36fwaDePcZmR6eErVgIFwIgA0iACrAkfiQSGIAHLAihRIAaZKIImEumJyR7l7gfGG0rDBPo8/Y9/1fwi8+FZd1633/k5OSEcCqX+7/wCT/p+x69wDjy3qM9ZzounT5Ob1XRvHuuDo6NpuwvSzmzLtbZnQxT1dhLRJHEBABjxc67koYCD7opOLW/BIzUOoBJwABkk7AAdSfKLy6JKkiVZ5Rwmz/i3FTqB/7XR7U56O5J5WHvI5/IKnjEZYLDgcFzIZF6pJvsehOvlOHODRpiytcD4THlTHwox+JUZBMRjlpZvwTrYwXBBm9UzoXZzvajQcw5gPfOn0ObS6ZGTEs2NwkcdUcZHeJ25JPc4WCUoNwfKL1bREkeh6XJaItVX3iWhLszL6T6a14keUS6V8rj5fv7vhK5Y07GdDmUo1/f7yiRTiUaOjGV7D8SowTEmwoWFgEgkdIAaTJIG80miLFLwpg2u40vLJMVLLBcsbzCTuZpTg9jT4Bxg6VxnPosjxJq/VPwmfPh8Tdet9/wCTnZcf+OvPF/yf9P29x7j2f1YtrBG+wIPiD3y3TfiW/Jw+qhontwbaidNKjGLJAQyGBFYmYjLjbVlosjO2Jml+FKixyfb/AIFq9ZSKtNctas2LlbmAdDjbmUE7YPq7Bs4JkYnom5S+HsJfGxb7OcCr0WnWmvfG7uetjn2mPh5DuAAmTqMmtuTGRVIvWNOfPLQ+MbIG3zMsmpbMYtirdWCpBmVxVGiMmnaOd1tBUnMdjkdPHNSWxkX+sCPxmyOz2NSVHAcY05SzI6Zno+nnrhRyPSWJ48scseHyJS0tJGjpMlOvMn6jEVwdilkg0ysPVPx/8/r8DGv8SODG+nyb8X/3/R/B+ZaaKWx193ugVsSKNUXtuP8ASSNJOtDTZJUCks0F3GG6WUBEuuxr2jfSnwk6EJl10vyxI2v8SB8ZZQ9hmn18lzOK+Iw6gf3Z9wMt4b8jNLr4PbW37kxUZm9lGPwkPTHloiOXJL1YSf0LVWgubpUficRTzYl+YdGOZ8wXxl+xcp4BqD9AD5mLl1ONcWNjGa50r4t/saXB+zVrnLMoUMRkrscbE7nuOR84nL1Cf4UnYueZtXKSpcbc+fL+R6H2N4A+nJFerY6fYitRSeWzmyycxRvUII9UEEb+O2rFkveS3PPZauo8HerNy4MwskAgAQAhsxMuXSnZaJWvszMefJqV8DIKio7TmTn5j0ivbMWQdEjEUhjIbx3YzmKmndUXhRn8Wq5gCPjJU6aNXTS07HOamrBmyErOlCVo5/j+gDoSOuJ0ejzuM6Jy41mxvG+/9RyNB7j1Bx8p25I4nTSdU+Uy4jRDR3+nyqiLUXL07/Ab/OXhF8mPruqwL8K3l7N/n2+D7DatXtjB+4+6EsW92I6f0lpjpcHt7uO37fAa+px4fjLLGVzek67pEZ1XkfwlvDMr9ISfCb+giF3OFUk+ABaS9MeWJ8TqMnqr7v8Ag19F2V1tvs1sB4n1Yp58S43LeHn/AD5FH4/t+5u6T+GNzb2OB9/4xb6if5Y0V8LpuZzcmaI7BaSnHp71HkWUE/CU155d/ki6ydND1cfzNDScM4fX/h1WWkeFZUH3PZyqfgZRq/Xl9S3+Xk/8OKXuX6mktYP+HpkQeLNk/ZRcf7opxxdiFm6j8zK7ahVOLL60b+2pE5/ssbCfgJaONf8AD8yssknzP5CanU1eiYpXq7XICozM2nrD2EIhZWavI5mXopmmKglvX3/cxzeTs3/fka3DeBaflUvpalYDGGCWsANh65G5xg/GYp5patpOi2jbg6bh9IGAoCr4AAD5CP6dOUtxE9jVnVEBAAgAjHErKVKwKvtTnq8rob6oy9dtu6VzQpUuxMGZz575xct3ua40JFVZJCa94iWN2M1bEFrkZB+cTJtcjoxTVorPUTvmKcXyNUkuxgcT05WbcM7OhhmmjLtryMTVF0zSnucLxig13HbAb8Z6HppqeP3HG66HhdQpriX3RTstPQH3n9I6MVyzPlzyUvDi682QO22AOkYl5mGeRNaca2Rf4LwS/VPyVLkjrk4Azv8AnKyyKJGKDm/xSpe3+DsdN/DC0YNtir4hAWPzipZJGzHHp1xb9yS+u5p6XsvoKTixvSON+Unmb4Vrk/dFNyfL/Qa8sY+pFfdm7p9fTWMafSHyJValPvz6/wDti28ae/7iZPPk5b+yJDq9ZZ0FdQ7+VTYR7nfA/wBkh5fJFPAX5n+v9+RSt0wY/wBbU22EdVR3IHkyUYX7Qka5+xF1DH2tjKxTV/hULn6xVM/YDH5iKlJPmVjIxl+WNf35k4tuf2MKPq1gH4s/Nn5CQpJcR+ZbQ/zS+Q1uF829zlh3h3Z1+wTyD4CGuXb6ErHDy+Y1ddpafVDJn+0Fc/YXf7oaJPd38f5DVFbJr4fwQ8R7RV4qwG5RfUWHIy7Akj2+Ue1yRkGqatcPvf2FZcUnTUXyu1fc6XhevF26I2O8lq9vgrEzInB8MXmhPHtKNHQaFhzYyM46Z3+U6PR8mLIaE6IkIAEAImG8RJOyUQvsZkyVGWwxbkVtmc7ROXJrTbLRjTKrznZFfA6JEwmWSGojYyvvJRG48d4uQxFW1dz4TNLkfF8GVxComRhlplTNmGSMO8YM6UXaN0TnO1VQaonoVOQZ0vR82sleZl6/Ep9PK+2696OMXJ95M7r2PMK5bLlnRaPRiuhiQMnvPUfDExZMmqaN2LFpjsb/AGHWznt9GSCPQ7qF6hDkesD3P98Jz0pfEUoXJ2/I7e3hhbe1tu8O7OPsE8o+Ai25+4uvDWyViJVRXsMt5KMD5CLenu7G3PsqJha5GKquX622ffvtBX2RDS/NIrWaBm3scfEl8fazj4Qep8slKPaJmavi+iq2a70jD6CZsPu5UziCwN718yfG30x58lu/oZ93bBB/g0AfWtYD4hU5j88S2iK5+n9Roh0vUZOIP4uv3MrWdsLD7VxUeFaJWPcS/MfliWjjb4j8/wBlQyXRrGv9bKo/L9TLPEXuPqVvYT/dz3fL0hKj4YhKOn15JfT7bjI4ukW6jKfzr60ja0HZTiF4HqitT3M3Lgf5FEVqxdk3/faEvSGPFtGCX3+n7o3a/wCGJKkW6k8xG3IuwI3BPNnO+JPiuLWy+/7GHP6Snli4Lj3V7Vzfc3+zvZhaa1NgbnKjnQ2u6Bu/AyFIz02md2ptp/RL+TNm6iWbefJ0nD9OlZ9RFX/KoH4TV0+R6tzJNGtOqICABAAgBV1DgTB1ORJjIJlO0mcvNKaHxSIsRHJYawipLcuiMiJLoibaUk6LrcrMc7EYMyzdqhyVbor36bmHuEXpfI6GTSzntZp9vOb8WS9zo452c12nrJ07e6dToZJZkR1i1dPkS8n+5yXBKOezl78HE7md/hXvPN9MknLzrb57nQawYwmdgOZz3AAZP3CY4RtmyU0o7nadguDXGj0m1YtY2nOxCsAEH2QsbLHJvbhGNZIpW+Xub+uq09A5r7hjxZgo++LeNccl1klV1Rzms7f6Sv1dOjXHp6iEL8XbHzGZfwmvJe8IN5HUbk/Yv1Of4j241Vmd6tOvn/Us+/1fuhpi/OX0Rp/x5wV5JRxr2u38jn79U+o9o3ag/WzyZ8l2X7pLlo5aj9xuPHglxGeR+3aP1pGjoOy+su2Wta189/0EzT6zBHu5M1eNlxqlogvL1n9KX3NrSfw3sJ/rXbeA/wC0zy9JperFITPPGXrznL2eqvpR0HD+wekr6qXPiZln1+WXcUs6h/u4KPw3+Z0uh0NdQxWir7hEPK2xGXLOfrOy+hjozZmaJ16TVC9Ap8jsRkaIJKkmnFApJl1ek6UeBQskAgAQAp3DfcTm5ktVSQ2PBGyZO5maUFKW7LaqIbFwdojLGn+EZF3yRxGksyOxImeMvGRA6mZpRY5NAKs++Hg6kRrpjmpzB4WwWSjL4tw/6QkeE4bmzpuo7M5njHCS9TKBvjImnp82iabOjHKm6Z5jWxouUnIKtuO/HQ/dPUWsuN13PP58b6bMr7fVG7rdUjsq1VvdXkNcQOVWxuKi5GFXIGTFQSgrk6ZXJeSWiCcvd/aLXFO3Gqf1RalK9OWkekf3F+nyl4q1sm/fsg8NL15peyP4n9NvqYlHD79Q3MtT2N/zLmZz98Xk6jHj9aaXsRqx9M6uOL45H/8AlHR8P7B6izHpX5F8F9Uf95z8npPHH1I/FmiS2rJlb9kFpX0Ok4b2D01W7eufMZ+8zn5vSmWWzdL2FIvFD/d40n5vd/NnQafT1VjCIox5DM58+qvfuWlLJN7sstqNtot521yLWJWPRsy0Z2irVMsBJpSfYTqJVEdFC2yVFj4wYuTRYTum2DtpCmWlrA6zoQxKG8hTlZKqCaY44rgrbHxhAQAIAEAGtKTqrZKKp6znurGDbq9tpTNiaiqJjLchCHG8zxg1Hcu2rEIi2qRNkbIIicItWyykxgWUiqLt2OEvXdlRXryMS0sacQjLS7M6zR4PSZ/C0vdGuOezzn+IXBwbFWnTXPawyWSsmn42dzeU6nQycY3KaUfqGXqtcfDlHV5f9zJ4b2A1bAG1CK8+tWrqHOwIIBIQ9T9KacnW43/u+fNrb9zLjgor/Ubr/hTr5+Z3PAOxlFahzUynpy2cpbbv9VmH3zmdRkzS9eV+7j9DbDqYQVYoqP3+fJ0NOlRBhFA9wnNkyJZJTdyYtgmeZMSLUEYiM0lVItC7KnoiRmZlBtWP1K6HJV4S8cbZDkXKjjaa8dLYzyV7l+vpOjDgyS5JVmmEU1RRj1MbF70UaJahvHYlbKS4L6jadmKuKTEjpcgIAEACABABCJDVgRuoAiMkFGNlk7Er36yMX41TXAPYR65GTE29gTKrJObPG1yOUiN6zETxSdllJEXLM6i9y9gJfsDHSVtyQDby7YDqlHeI7Eo9ysm+wMN5Wcfx0gXG4x1iMkXwy0WRtTmIeFMvraGmoRbxLsWUmQtQJneBPsMWRoibS9cRf+N5DFl8xBp8SywUT4lk1dflHQghcpFhFmjGhMiesTZijuJky0lIIzOhHBBrUxTk7Jaq8HpNGHEot7FJOyeaioQAIAEACABAAgAYkNWAgEEkuAG2GUyPYlEFlW8x5MVy5LqQ0nGwi3JrZE1e4x6x3iUnjjHlckqTIWXEyzTWwyxpEq0TYAQjG1YWOAl6ognSqaYYZcC3Ic1WQcy7w3B2Rq3K4qmPwXwhuoaqd0pHG29NBq2GMsVKNbUWTG8sqo70TY8ac+E0Lp23bRHiUPXSnrLLo3p1FXk7Cmnwg+naVxIUydFAHn++6bYJRh7RTe5OMgTSnKMFRXuSrNEeCossAQAIAEACABAAgAQAIAIRIpMAxClyBGU74iWK3aLaiMjMTJOSV9iVsHocw/x9T3DUxDTKy6dXsSpCNXtiRPEqqgUtwRO6RjxqtIN9yUViaViitvMrYejxI8JRe4XY41CMlggw1MDSJH+PCmiNTIv5YRH+JFMtrYqabBhDpEnbBzD0fWW8JpOwsfUm28ZihcaZDGiqUWDYHIeKhGeArDUOVcRsY6VRVjpYAgAQAIAEACABAAgAQAIAEAEIkPdAIq4kRjQCgS1ABEhoAKyHFPkLEKQcEybEKSrxhYoWWUUgsUiS1ZAskAgAQAIAEACABAAgAQAIAEACABAAgAQAIAEACABAAgAQAIAEACABAAgAQAIAEACABAAgAQAIAEACABAAgAQAIAEACAB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31754" name="Picture 10" descr="http://www.scarboroughcitadel.ca/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57400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Mängime!</a:t>
            </a:r>
            <a:endParaRPr lang="et-EE" sz="4000" dirty="0"/>
          </a:p>
        </p:txBody>
      </p:sp>
      <p:pic>
        <p:nvPicPr>
          <p:cNvPr id="29698" name="Picture 2" descr="http://clevelandcounty.com/cchd/wp-content/uploads/2010/05/trash-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039" y="1484784"/>
            <a:ext cx="7297311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.flikie.com/ImageData/WallPapers/f572e16be4a146f991bf1d9c61ab31ff.jpg"/>
          <p:cNvPicPr>
            <a:picLocks noChangeAspect="1" noChangeArrowheads="1"/>
          </p:cNvPicPr>
          <p:nvPr/>
        </p:nvPicPr>
        <p:blipFill>
          <a:blip r:embed="rId2" cstate="print"/>
          <a:srcRect b="156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344858"/>
          </a:xfrm>
        </p:spPr>
        <p:txBody>
          <a:bodyPr>
            <a:normAutofit/>
          </a:bodyPr>
          <a:lstStyle/>
          <a:p>
            <a:r>
              <a:rPr lang="et-EE" dirty="0" smtClean="0"/>
              <a:t>Sinu sõna on mu jalale lambiks ja valguseks mu teerajal. </a:t>
            </a:r>
            <a:br>
              <a:rPr lang="et-EE" dirty="0" smtClean="0"/>
            </a:br>
            <a:r>
              <a:rPr lang="et-EE" dirty="0" smtClean="0"/>
              <a:t>Ps 119:105</a:t>
            </a:r>
            <a:endParaRPr lang="et-E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" y="0"/>
            <a:ext cx="9144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229600" cy="490066"/>
          </a:xfrm>
        </p:spPr>
        <p:txBody>
          <a:bodyPr>
            <a:noAutofit/>
          </a:bodyPr>
          <a:lstStyle/>
          <a:p>
            <a:r>
              <a:rPr lang="et-EE" sz="4000" dirty="0" smtClean="0">
                <a:solidFill>
                  <a:srgbClr val="FFC000"/>
                </a:solidFill>
              </a:rPr>
              <a:t>Laulame!</a:t>
            </a:r>
            <a:endParaRPr lang="et-EE" sz="40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http://media.salemwebnetwork.com/homecoming/ImageGallery/article/standard/201402/Boy%20singing-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2" y="1500174"/>
            <a:ext cx="4929198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Piibel räägib minust!?</a:t>
            </a:r>
            <a:endParaRPr lang="et-EE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t-EE" b="1" dirty="0" smtClean="0">
                <a:solidFill>
                  <a:srgbClr val="FFC000"/>
                </a:solidFill>
              </a:rPr>
              <a:t>Kui _______________ oma patud tunnistab,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b="1" dirty="0" smtClean="0">
                <a:solidFill>
                  <a:srgbClr val="FFC000"/>
                </a:solidFill>
              </a:rPr>
              <a:t>on tema (Jumal) ustav ja õige,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b="1" dirty="0" smtClean="0">
                <a:solidFill>
                  <a:srgbClr val="FFC000"/>
                </a:solidFill>
              </a:rPr>
              <a:t>nõnda et ta annab andeks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b="1" dirty="0" smtClean="0">
                <a:solidFill>
                  <a:srgbClr val="FFC000"/>
                </a:solidFill>
              </a:rPr>
              <a:t>________________ patud ja puhastab _____________________ kogu ülekohtust.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t-EE" b="1" dirty="0" smtClean="0">
                <a:solidFill>
                  <a:srgbClr val="FFC000"/>
                </a:solidFill>
              </a:rPr>
              <a:t>1 Johannese 1:9</a:t>
            </a:r>
            <a:endParaRPr lang="et-E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Ma põlen Sulle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358246" cy="5357825"/>
          </a:xfrm>
        </p:spPr>
        <p:txBody>
          <a:bodyPr numCol="1" spcCol="720000">
            <a:noAutofit/>
          </a:bodyPr>
          <a:lstStyle/>
          <a:p>
            <a:pPr marL="0" indent="0">
              <a:buNone/>
            </a:pPr>
            <a:endParaRPr lang="et-EE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t-EE" sz="2600" dirty="0" smtClean="0">
                <a:solidFill>
                  <a:srgbClr val="FFC000"/>
                </a:solidFill>
              </a:rPr>
              <a:t>Salm 1:</a:t>
            </a:r>
          </a:p>
          <a:p>
            <a:pPr marL="0" indent="0">
              <a:buNone/>
            </a:pPr>
            <a:r>
              <a:rPr lang="et-EE" sz="2600" dirty="0" smtClean="0">
                <a:solidFill>
                  <a:srgbClr val="FFC000"/>
                </a:solidFill>
              </a:rPr>
              <a:t>Kui tunnen end üksi, tean, et oled mu kõrval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Sa tuled ja teed mind uueks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Kui annan oma elu, oma hinge ja mõtted,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särad valgust minu sees</a:t>
            </a:r>
          </a:p>
          <a:p>
            <a:pPr marL="0" indent="0">
              <a:buNone/>
            </a:pPr>
            <a:endParaRPr lang="et-EE" sz="26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t-EE" sz="2600" dirty="0" smtClean="0">
                <a:solidFill>
                  <a:srgbClr val="FFC000"/>
                </a:solidFill>
              </a:rPr>
              <a:t>Salm 2: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Tee peal kui eksin, Sinu armastus hoiab,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Su sülle langesin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Jeesuse võit mind surmast on päästnud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pole sügavust kuhu ei ulata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892480" cy="1252728"/>
          </a:xfrm>
        </p:spPr>
        <p:txBody>
          <a:bodyPr>
            <a:noAutofit/>
          </a:bodyPr>
          <a:lstStyle/>
          <a:p>
            <a:r>
              <a:rPr lang="et-EE" sz="2600" dirty="0" smtClean="0">
                <a:solidFill>
                  <a:srgbClr val="FFC000"/>
                </a:solidFill>
              </a:rPr>
              <a:t>Eelrefrään: Jeesus, tule, süüta tuli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Refrään: Ma põlen Sulle, ma järgnen Sulle</a:t>
            </a:r>
            <a:r>
              <a:rPr lang="et-EE" sz="2600" dirty="0" smtClean="0">
                <a:solidFill>
                  <a:srgbClr val="FFC000"/>
                </a:solidFill>
              </a:rPr>
              <a:t>,</a:t>
            </a:r>
            <a:r>
              <a:rPr lang="et-EE" sz="2600" dirty="0" smtClean="0">
                <a:solidFill>
                  <a:srgbClr val="FFC000"/>
                </a:solidFill>
              </a:rPr>
              <a:t> </a:t>
            </a:r>
            <a:r>
              <a:rPr lang="et-EE" sz="2600" dirty="0" smtClean="0">
                <a:solidFill>
                  <a:srgbClr val="FFC000"/>
                </a:solidFill>
              </a:rPr>
              <a:t>oled </a:t>
            </a:r>
            <a:r>
              <a:rPr lang="et-EE" sz="2600" dirty="0" smtClean="0">
                <a:solidFill>
                  <a:srgbClr val="FFC000"/>
                </a:solidFill>
              </a:rPr>
              <a:t>valgus teel</a:t>
            </a:r>
            <a:endParaRPr lang="et-EE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57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600" dirty="0" smtClean="0">
                <a:solidFill>
                  <a:srgbClr val="FFC000"/>
                </a:solidFill>
              </a:rPr>
              <a:t/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Salm 3: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Oled mind muutnud, uueks mind loonud</a:t>
            </a:r>
          </a:p>
          <a:p>
            <a:pPr marL="0" indent="0">
              <a:buNone/>
            </a:pPr>
            <a:r>
              <a:rPr lang="et-EE" sz="2600" dirty="0" smtClean="0">
                <a:solidFill>
                  <a:srgbClr val="FFC000"/>
                </a:solidFill>
              </a:rPr>
              <a:t>au vaid kuulub Sinule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Teenida saan Sind, otsa ei saa ind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Su vaim mu sees on tuline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/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Vaheosa: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Olge rõõmsad lootuses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vastupidavad viletsuses</a:t>
            </a:r>
            <a:br>
              <a:rPr lang="et-EE" sz="2600" dirty="0" smtClean="0">
                <a:solidFill>
                  <a:srgbClr val="FFC000"/>
                </a:solidFill>
              </a:rPr>
            </a:br>
            <a:r>
              <a:rPr lang="et-EE" sz="2600" dirty="0" smtClean="0">
                <a:solidFill>
                  <a:srgbClr val="FFC000"/>
                </a:solidFill>
              </a:rPr>
              <a:t>püsivad, püsivad palves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Mängime!</a:t>
            </a:r>
            <a:endParaRPr lang="et-EE" sz="4000" dirty="0"/>
          </a:p>
        </p:txBody>
      </p:sp>
      <p:pic>
        <p:nvPicPr>
          <p:cNvPr id="40962" name="Picture 2" descr="http://dartongroup.files.wordpress.com/2012/04/studen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615" y="1500174"/>
            <a:ext cx="742878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4906888" cy="1185320"/>
          </a:xfrm>
        </p:spPr>
        <p:txBody>
          <a:bodyPr>
            <a:normAutofit/>
          </a:bodyPr>
          <a:lstStyle/>
          <a:p>
            <a:r>
              <a:rPr lang="et-EE" sz="4000" dirty="0" smtClean="0"/>
              <a:t>Jeesus, ta on vastus</a:t>
            </a:r>
            <a:endParaRPr lang="et-EE" sz="40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79029"/>
            <a:ext cx="60483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365104"/>
            <a:ext cx="66960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http://knowing-jesus-pullzone.knowingjesus.netdna-cdn.com/wp-content/uploads/zz-Where-is-Your-Treasure-By-Faith-A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2415003" cy="295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Wycliffi piiblitõlkijad</a:t>
            </a:r>
            <a:endParaRPr lang="et-EE" sz="4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739" y="1881188"/>
            <a:ext cx="8529733" cy="45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Wycliffe töö Uus-Meremaal</a:t>
            </a:r>
            <a:endParaRPr lang="et-EE" sz="4000" dirty="0"/>
          </a:p>
        </p:txBody>
      </p:sp>
      <p:pic>
        <p:nvPicPr>
          <p:cNvPr id="4" name="Picture 12" descr="http://media-cache-ak0.pinimg.com/236x/dc/c0/2e/dcc02eb804a8094b867d8504b0cb56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1988840"/>
            <a:ext cx="2487927" cy="3731891"/>
          </a:xfrm>
          <a:prstGeom prst="rect">
            <a:avLst/>
          </a:prstGeom>
          <a:noFill/>
        </p:spPr>
      </p:pic>
      <p:pic>
        <p:nvPicPr>
          <p:cNvPr id="5" name="Picture 10" descr="[waima+celebrate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03216"/>
            <a:ext cx="5571121" cy="373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creationoutreach.com/sitebuildercontent/sitebuilderpictures/papua-new-guinea-bible-translations-continue-despite-viol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448272" cy="2466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5976" y="476672"/>
            <a:ext cx="4746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Paapua Uus-Guineas</a:t>
            </a:r>
          </a:p>
        </p:txBody>
      </p:sp>
      <p:pic>
        <p:nvPicPr>
          <p:cNvPr id="45070" name="Picture 14" descr="https://lh5.googleusercontent.com/-2YdKVpnAPGw/Uk8X-082ccI/AAAAAAAABAg/rpGcyDrfcAg/w426-h640/Ca-PP-z99-0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18" y="429343"/>
            <a:ext cx="4057650" cy="6096001"/>
          </a:xfrm>
          <a:prstGeom prst="rect">
            <a:avLst/>
          </a:prstGeom>
          <a:noFill/>
        </p:spPr>
      </p:pic>
      <p:pic>
        <p:nvPicPr>
          <p:cNvPr id="5" name="Picture 18" descr="https://lh6.googleusercontent.com/-Bd9AUb6_zmk/UgPDbC7tg3I/AAAAAAAAAzM/uyNdMbjDjhs/w426-h284/ca-PP-tbf-0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37112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00034" y="395638"/>
            <a:ext cx="527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t-EE" sz="4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Lõuna-Ameerika aladel</a:t>
            </a:r>
          </a:p>
        </p:txBody>
      </p:sp>
      <p:pic>
        <p:nvPicPr>
          <p:cNvPr id="6" name="Picture 11" descr="https://lh5.googleusercontent.com/-XJpCtisXk-E/Uyx7WlLSqFI/AAAAAAAABS4/clAFFWvZejM/w497-h373-no/ca-PE-quz-60+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782443" cy="2088232"/>
          </a:xfrm>
          <a:prstGeom prst="rect">
            <a:avLst/>
          </a:prstGeom>
          <a:noFill/>
        </p:spPr>
      </p:pic>
      <p:pic>
        <p:nvPicPr>
          <p:cNvPr id="54276" name="Picture 4" descr="https://lh5.googleusercontent.com/--X2BiduSg5s/UYQKxFNUc2I/AAAAAAAAAU8/rgmjBX-aCRY/w426-h595/_MG_3616+Guatem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087" y="1628801"/>
            <a:ext cx="2578393" cy="3600399"/>
          </a:xfrm>
          <a:prstGeom prst="rect">
            <a:avLst/>
          </a:prstGeom>
          <a:noFill/>
        </p:spPr>
      </p:pic>
      <p:pic>
        <p:nvPicPr>
          <p:cNvPr id="7" name="Picture 13" descr="https://lh5.googleusercontent.com/-HN5SLq-UGsk/UoZrXTvRlnI/AAAAAAAABJo/5fWOTov8AgI/w426-h407/ca-PE-quz-0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86300"/>
            <a:ext cx="2732942" cy="2611052"/>
          </a:xfrm>
          <a:prstGeom prst="rect">
            <a:avLst/>
          </a:prstGeom>
          <a:noFill/>
        </p:spPr>
      </p:pic>
      <p:pic>
        <p:nvPicPr>
          <p:cNvPr id="8" name="Picture 9" descr="https://lh6.googleusercontent.com/-YCqr7hv2zUc/U20E8AOyF0I/AAAAAAAABbA/NARwQ1h3Cqw/w497-h373-no/ca-PE-quz-108+goog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1"/>
            <a:ext cx="2782443" cy="2088232"/>
          </a:xfrm>
          <a:prstGeom prst="rect">
            <a:avLst/>
          </a:prstGeom>
          <a:noFill/>
        </p:spPr>
      </p:pic>
      <p:pic>
        <p:nvPicPr>
          <p:cNvPr id="9" name="Picture 2" descr="https://lh4.googleusercontent.com/-fZNA5rf3J2U/UioKmOaQvRI/AAAAAAAAA84/PkHJk_zk9wk/w426-h297/ATEK-profile-sheets-Front+of+chur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05064"/>
            <a:ext cx="278867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Kesk-Ameerikas</a:t>
            </a:r>
            <a:endParaRPr lang="et-EE" sz="4000" dirty="0"/>
          </a:p>
        </p:txBody>
      </p:sp>
      <p:pic>
        <p:nvPicPr>
          <p:cNvPr id="57346" name="Picture 2" descr="https://lh6.googleusercontent.com/-smGJOdBPVvU/UXGFSebrJfI/AAAAAAAAATw/USkBy9nOr9o/w426-h284/_MG_2929+Guatem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057650" cy="2705100"/>
          </a:xfrm>
          <a:prstGeom prst="rect">
            <a:avLst/>
          </a:prstGeom>
          <a:noFill/>
        </p:spPr>
      </p:pic>
      <p:pic>
        <p:nvPicPr>
          <p:cNvPr id="57348" name="Picture 4" descr="https://lh6.googleusercontent.com/-PVtLjL_wz5w/UXqoR2hA4sI/AAAAAAAAAUQ/ZUTm8WN___c/w426-h295/ca-BG-167-0939+bo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057650" cy="2809876"/>
          </a:xfrm>
          <a:prstGeom prst="rect">
            <a:avLst/>
          </a:prstGeom>
          <a:noFill/>
        </p:spPr>
      </p:pic>
      <p:pic>
        <p:nvPicPr>
          <p:cNvPr id="57350" name="Picture 6" descr="https://lh5.googleusercontent.com/-hUFjF1s8oyY/UUx5lIuwGeI/AAAAAAAAAOk/Hc56R_y13nc/w426-h295/_MG_1472_Guatem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4057650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reationoutreach.com/sitebuildercontent/sitebuilderpictures/tran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3071834" cy="4095779"/>
          </a:xfrm>
          <a:prstGeom prst="rect">
            <a:avLst/>
          </a:prstGeom>
          <a:noFill/>
        </p:spPr>
      </p:pic>
      <p:pic>
        <p:nvPicPr>
          <p:cNvPr id="4" name="Picture 8" descr="https://www.wycliffe.org/data/FileManager/thumbnails/Photos/Story%20Photos/PM-India-women_and_slates1_1403541879_609x3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924944"/>
            <a:ext cx="5400600" cy="288209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t-EE" sz="4000" dirty="0" smtClean="0"/>
              <a:t>Indias</a:t>
            </a:r>
            <a:endParaRPr lang="et-EE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Panamas</a:t>
            </a:r>
            <a:endParaRPr lang="et-EE" sz="4000" dirty="0"/>
          </a:p>
        </p:txBody>
      </p:sp>
      <p:pic>
        <p:nvPicPr>
          <p:cNvPr id="48130" name="Picture 2" descr="http://videos.videopress.com/x5pc2Lmb/sje57-wycliffe-cunas-am-v1_mpeg1video_std.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810000" cy="2590800"/>
          </a:xfrm>
          <a:prstGeom prst="rect">
            <a:avLst/>
          </a:prstGeom>
          <a:noFill/>
        </p:spPr>
      </p:pic>
      <p:pic>
        <p:nvPicPr>
          <p:cNvPr id="48132" name="Picture 4" descr="http://www.panamarelocation.com/images/Cunas_se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83918"/>
            <a:ext cx="4405290" cy="3012117"/>
          </a:xfrm>
          <a:prstGeom prst="rect">
            <a:avLst/>
          </a:prstGeom>
          <a:noFill/>
        </p:spPr>
      </p:pic>
      <p:pic>
        <p:nvPicPr>
          <p:cNvPr id="48134" name="Picture 6" descr="“From Panama…”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166"/>
            <a:ext cx="4413794" cy="2927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Aasias</a:t>
            </a:r>
            <a:endParaRPr lang="et-EE" sz="3600" dirty="0"/>
          </a:p>
        </p:txBody>
      </p:sp>
      <p:pic>
        <p:nvPicPr>
          <p:cNvPr id="50178" name="Picture 2" descr="http://wycliffeusa.files.wordpress.com/2014/07/recap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2808312" cy="1872208"/>
          </a:xfrm>
          <a:prstGeom prst="rect">
            <a:avLst/>
          </a:prstGeom>
          <a:noFill/>
        </p:spPr>
      </p:pic>
      <p:pic>
        <p:nvPicPr>
          <p:cNvPr id="50180" name="Picture 4" descr="https://lh6.googleusercontent.com/-wvOPG4fmweQ/U5IWoYaeH1I/AAAAAAAABgI/5_WxlUagswY/w497-h373-no/June+6-+Goo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4293096"/>
            <a:ext cx="2494606" cy="1872208"/>
          </a:xfrm>
          <a:prstGeom prst="rect">
            <a:avLst/>
          </a:prstGeom>
          <a:noFill/>
        </p:spPr>
      </p:pic>
      <p:pic>
        <p:nvPicPr>
          <p:cNvPr id="50182" name="Picture 6" descr="https://lh5.googleusercontent.com/-fnjvJ0huJi0/U3uEumUJ2lI/AAAAAAAABb0/kZ3f-inCIwE/w497-h373-no/May+16+Goo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680" y="1780803"/>
            <a:ext cx="2771800" cy="2080245"/>
          </a:xfrm>
          <a:prstGeom prst="rect">
            <a:avLst/>
          </a:prstGeom>
          <a:noFill/>
        </p:spPr>
      </p:pic>
      <p:pic>
        <p:nvPicPr>
          <p:cNvPr id="50184" name="Picture 8" descr="https://lh4.googleusercontent.com/-CFI5iAB8smc/UyMzLWBbhZI/AAAAAAAABRY/PydFxOMARug/w373-h497-no/ca-PK-gjk-160+goog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04664"/>
            <a:ext cx="2539985" cy="3384376"/>
          </a:xfrm>
          <a:prstGeom prst="rect">
            <a:avLst/>
          </a:prstGeom>
          <a:noFill/>
        </p:spPr>
      </p:pic>
      <p:pic>
        <p:nvPicPr>
          <p:cNvPr id="7" name="Picture 2" descr="https://lh4.googleusercontent.com/-wkAk9unEi44/Umg3XIKjoLI/AAAAAAAABEY/73pQDWGBWNA/w858-h585-no/photo+of+the+we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44824"/>
            <a:ext cx="2816349" cy="1920238"/>
          </a:xfrm>
          <a:prstGeom prst="rect">
            <a:avLst/>
          </a:prstGeom>
          <a:noFill/>
        </p:spPr>
      </p:pic>
      <p:pic>
        <p:nvPicPr>
          <p:cNvPr id="8" name="Picture 6" descr="https://lh4.googleusercontent.com/-U51u8I774_8/USZiuf0Uv5I/AAAAAAAAALk/5Uw81tJOiuE/w426-h283/girls-re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93096"/>
            <a:ext cx="2818235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www.wycliffe.org/data/FileManager/thumbnails/Photos/Story%20Photos/PM-HTPforMissionaries_1400080972_609x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72" y="1772816"/>
            <a:ext cx="4616244" cy="24635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Aafrikas</a:t>
            </a:r>
            <a:endParaRPr lang="et-EE" sz="4000" dirty="0"/>
          </a:p>
        </p:txBody>
      </p:sp>
      <p:pic>
        <p:nvPicPr>
          <p:cNvPr id="39946" name="Picture 10" descr="https://lh4.googleusercontent.com/-SzLw1_vuazA/UuLPr9kOgNI/AAAAAAAABLs/yo-KnTLCNYA/w426-h320/Ca-CG-192-0357+goo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3988"/>
            <a:ext cx="2808312" cy="2109531"/>
          </a:xfrm>
          <a:prstGeom prst="rect">
            <a:avLst/>
          </a:prstGeom>
          <a:noFill/>
        </p:spPr>
      </p:pic>
      <p:pic>
        <p:nvPicPr>
          <p:cNvPr id="7" name="Picture 2" descr="https://lh6.googleusercontent.com/-qmqS9-YB75Y/U5tNrNZWM4I/AAAAAAAABg8/2cBFWU7Usis/w426-h320/June+13+-+Goo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24336" cy="2271803"/>
          </a:xfrm>
          <a:prstGeom prst="rect">
            <a:avLst/>
          </a:prstGeom>
          <a:noFill/>
        </p:spPr>
      </p:pic>
      <p:pic>
        <p:nvPicPr>
          <p:cNvPr id="39940" name="Picture 4" descr="http://2.bp.blogspot.com/-5WccbnWv2PA/T0vMFTP574I/AAAAAAAACAQ/_trWZlfNX6g/s1600/Papua+New+Guinea+Language+Surv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988840"/>
            <a:ext cx="3096344" cy="2143855"/>
          </a:xfrm>
          <a:prstGeom prst="rect">
            <a:avLst/>
          </a:prstGeom>
          <a:noFill/>
        </p:spPr>
      </p:pic>
      <p:pic>
        <p:nvPicPr>
          <p:cNvPr id="9" name="Picture 6" descr="http://wycliffe.org.uk/images/mastim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2842" y="4040460"/>
            <a:ext cx="706755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Anna lugu</a:t>
            </a:r>
            <a:endParaRPr lang="et-EE" sz="4000" dirty="0"/>
          </a:p>
        </p:txBody>
      </p:sp>
      <p:pic>
        <p:nvPicPr>
          <p:cNvPr id="4" name="Picture 3" descr="https://www.wycliffe.org/data/FileManager/thumbnails/Photos/Story%20Photos/resize_I%20Am%20Precious%20to%20Him_1385056992_609x3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91862"/>
            <a:ext cx="6912808" cy="448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324" y="4437112"/>
            <a:ext cx="5676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5"/>
            <a:ext cx="6264696" cy="298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http://knowing-jesus-pullzone.knowingjesus.netdna-cdn.com/wp-content/uploads/zz-Where-is-Your-Treasure-By-Faith-Ab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73015"/>
            <a:ext cx="2415004" cy="29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Mida vastata sõbrale?</a:t>
            </a:r>
            <a:endParaRPr lang="et-EE" sz="4000" dirty="0"/>
          </a:p>
        </p:txBody>
      </p:sp>
      <p:pic>
        <p:nvPicPr>
          <p:cNvPr id="1026" name="Picture 2" descr="http://www.cbc.ca/books/boys-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00800" cy="477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Iga päev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11256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Tahan öelda, et oled eluallikas</a:t>
            </a:r>
            <a:b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Minu jaoks oled kõige kallim Sa</a:t>
            </a:r>
            <a:b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Su pääste eest annan kogu elu Sinule,</a:t>
            </a:r>
            <a:b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Et iga päev võiksin olla valgus teistele.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t-EE" sz="2000" b="1" dirty="0" smtClean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Iga päev õpin seisma Sinu sõna peal.</a:t>
            </a:r>
            <a:b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Palvetan, et võiksin tunda Sind ma enam.</a:t>
            </a:r>
            <a:b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Juhata mind Sa igal sammul minu teel,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et iga päev võiksin olla valgus teistele!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t-EE" sz="2000" b="1" dirty="0" smtClean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Iga päev ma elan Sulle,</a:t>
            </a:r>
            <a:b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Iga päev ma järgnen Sinule.</a:t>
            </a:r>
            <a:b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</a:b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Iga päev vaid üksnes Sinuga!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t-EE" sz="2000" b="1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Ma elan Sulle iga päev.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Kodune töö Piibliga</a:t>
            </a:r>
            <a:endParaRPr lang="et-EE" sz="4000" dirty="0"/>
          </a:p>
        </p:txBody>
      </p:sp>
      <p:pic>
        <p:nvPicPr>
          <p:cNvPr id="4" name="Picture 3" descr="käs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76" y="1484784"/>
            <a:ext cx="403244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Latern</a:t>
            </a:r>
            <a:endParaRPr lang="et-EE" sz="4000" dirty="0"/>
          </a:p>
        </p:txBody>
      </p:sp>
      <p:pic>
        <p:nvPicPr>
          <p:cNvPr id="5" name="Picture 4" descr="http://epiphanyevents.blog.com/files/2011/09/mason-jar-coll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2089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939r4LisRCg/TooQwuHXTKI/AAAAAAAACwo/95TU8cHI56o/s1600/DSC_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396" y="1844824"/>
            <a:ext cx="2851516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74" name="Picture 2" descr="http://2.bp.blogspot.com/-NUiG3pNXOZI/UE-2jaHwvMI/AAAAAAAAYJE/weU7aNPn40g/s1600/Mason+Jar+Laterns+by+Alison+Mick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158" y="1844824"/>
            <a:ext cx="3524250" cy="4619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Lõpupalve</a:t>
            </a:r>
            <a:endParaRPr lang="et-EE" sz="4000" dirty="0"/>
          </a:p>
        </p:txBody>
      </p:sp>
      <p:pic>
        <p:nvPicPr>
          <p:cNvPr id="1026" name="Picture 2" descr="http://www.momentswithjesus.com/wp-content/uploads/2014/05/Child-Pr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122" y="1484784"/>
            <a:ext cx="6527254" cy="4952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istantshoresmedia.org/images/rg/15/15_Ezr_01_01_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1" descr="05_Ezra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1" descr="07_Ezra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1" descr="10_Ezra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1" descr="11_Ezra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1" descr="13_Ezra_JPEG_1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3243978</TotalTime>
  <Words>120</Words>
  <Application>Microsoft Office PowerPoint</Application>
  <PresentationFormat>On-screen Show (4:3)</PresentationFormat>
  <Paragraphs>44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Module</vt:lpstr>
      <vt:lpstr>ESRA – mees,   kes armastab Jumala Sõna</vt:lpstr>
      <vt:lpstr>Jeesus, ta on vastus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Piibel</vt:lpstr>
      <vt:lpstr>Mängime!</vt:lpstr>
      <vt:lpstr>Sinu sõna on mu jalale lambiks ja valguseks mu teerajal.  Ps 119:105</vt:lpstr>
      <vt:lpstr>Slide 14</vt:lpstr>
      <vt:lpstr>Laulame!</vt:lpstr>
      <vt:lpstr>Piibel räägib minust!?</vt:lpstr>
      <vt:lpstr>Ma põlen Sulle</vt:lpstr>
      <vt:lpstr>Eelrefrään: Jeesus, tule, süüta tuli Refrään: Ma põlen Sulle, ma järgnen Sulle, oled valgus teel</vt:lpstr>
      <vt:lpstr>Mängime!</vt:lpstr>
      <vt:lpstr>Wycliffi piiblitõlkijad</vt:lpstr>
      <vt:lpstr>Wycliffe töö Uus-Meremaal</vt:lpstr>
      <vt:lpstr>Slide 22</vt:lpstr>
      <vt:lpstr>Lõuna-Ameerika aladel</vt:lpstr>
      <vt:lpstr>Kesk-Ameerikas</vt:lpstr>
      <vt:lpstr>Indias</vt:lpstr>
      <vt:lpstr>Panamas</vt:lpstr>
      <vt:lpstr>Aasias</vt:lpstr>
      <vt:lpstr>Aafrikas</vt:lpstr>
      <vt:lpstr>Anna lugu</vt:lpstr>
      <vt:lpstr>Mida vastata sõbrale?</vt:lpstr>
      <vt:lpstr>Iga päev</vt:lpstr>
      <vt:lpstr>Kodune töö Piibliga</vt:lpstr>
      <vt:lpstr>Latern</vt:lpstr>
      <vt:lpstr>Slide 34</vt:lpstr>
      <vt:lpstr>Lõpupalve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LIIKUMISPUUDEGA LAPSED</dc:title>
  <dc:creator>Aive</dc:creator>
  <cp:lastModifiedBy>Aive</cp:lastModifiedBy>
  <cp:revision>114</cp:revision>
  <dcterms:created xsi:type="dcterms:W3CDTF">2011-11-30T14:08:56Z</dcterms:created>
  <dcterms:modified xsi:type="dcterms:W3CDTF">2014-08-08T12:05:55Z</dcterms:modified>
</cp:coreProperties>
</file>